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57"/>
  </p:notesMasterIdLst>
  <p:sldIdLst>
    <p:sldId id="2247" r:id="rId2"/>
    <p:sldId id="4187" r:id="rId3"/>
    <p:sldId id="4316" r:id="rId4"/>
    <p:sldId id="4567" r:id="rId5"/>
    <p:sldId id="4429" r:id="rId6"/>
    <p:sldId id="4568" r:id="rId7"/>
    <p:sldId id="4569" r:id="rId8"/>
    <p:sldId id="4517" r:id="rId9"/>
    <p:sldId id="4518" r:id="rId10"/>
    <p:sldId id="4570" r:id="rId11"/>
    <p:sldId id="4520" r:id="rId12"/>
    <p:sldId id="4453" r:id="rId13"/>
    <p:sldId id="4571" r:id="rId14"/>
    <p:sldId id="4572" r:id="rId15"/>
    <p:sldId id="4573" r:id="rId16"/>
    <p:sldId id="4574" r:id="rId17"/>
    <p:sldId id="4452" r:id="rId18"/>
    <p:sldId id="4536" r:id="rId19"/>
    <p:sldId id="4194" r:id="rId20"/>
    <p:sldId id="4542" r:id="rId21"/>
    <p:sldId id="4576" r:id="rId22"/>
    <p:sldId id="4575" r:id="rId23"/>
    <p:sldId id="4577" r:id="rId24"/>
    <p:sldId id="4578" r:id="rId25"/>
    <p:sldId id="4579" r:id="rId26"/>
    <p:sldId id="4503" r:id="rId27"/>
    <p:sldId id="4580" r:id="rId28"/>
    <p:sldId id="4581" r:id="rId29"/>
    <p:sldId id="4582" r:id="rId30"/>
    <p:sldId id="4583" r:id="rId31"/>
    <p:sldId id="4584" r:id="rId32"/>
    <p:sldId id="4585" r:id="rId33"/>
    <p:sldId id="4499" r:id="rId34"/>
    <p:sldId id="4586" r:id="rId35"/>
    <p:sldId id="4587" r:id="rId36"/>
    <p:sldId id="4588" r:id="rId37"/>
    <p:sldId id="4589" r:id="rId38"/>
    <p:sldId id="4590" r:id="rId39"/>
    <p:sldId id="4591" r:id="rId40"/>
    <p:sldId id="4558" r:id="rId41"/>
    <p:sldId id="4592" r:id="rId42"/>
    <p:sldId id="4593" r:id="rId43"/>
    <p:sldId id="4594" r:id="rId44"/>
    <p:sldId id="4595" r:id="rId45"/>
    <p:sldId id="4596" r:id="rId46"/>
    <p:sldId id="4597" r:id="rId47"/>
    <p:sldId id="4280" r:id="rId48"/>
    <p:sldId id="4318" r:id="rId49"/>
    <p:sldId id="4480" r:id="rId50"/>
    <p:sldId id="4481" r:id="rId51"/>
    <p:sldId id="4482" r:id="rId52"/>
    <p:sldId id="4483" r:id="rId53"/>
    <p:sldId id="4598" r:id="rId54"/>
    <p:sldId id="4599" r:id="rId55"/>
    <p:sldId id="4231" r:id="rId56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58"/>
      <p:bold r:id="rId59"/>
      <p:italic r:id="rId60"/>
      <p:boldItalic r:id="rId61"/>
    </p:embeddedFont>
    <p:embeddedFont>
      <p:font typeface="Mulish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4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6.fntdata"/><Relationship Id="rId6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7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ustomXml" Target="../customXml/item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A49F7-B5A6-16BA-5C07-3A4427283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4C5548-7E07-E94C-4568-85C0029154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A088E7-1263-5319-0B3B-191535734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47763E-66C6-6C33-82EF-519F7D234E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611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F0670-7526-5FC4-2806-722E627F9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461F8F-FC3F-930F-76B6-7AC3CB1DEB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4F128C-DCC9-065A-BB08-CE1E57103E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50AEB-6653-4647-A7C3-523965B342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000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851A-3D30-A9DC-8046-69E719568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F9D93-FF99-9085-B07C-52868014ED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448CBF-58AE-91B9-A37F-99E9C1E853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D06FB-4151-983D-D8BE-4E1205DA0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74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F3B17-4EAF-037D-9CE4-95F77DA33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D3CA23-5600-45E9-14F9-31F4E9E461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724212-E312-E761-7C3E-584F69D25A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983C43-EA9E-B336-3733-5D61B15CEF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5342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94078-4A3B-A23A-60F2-4CADB3B16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F70548-6FB9-930A-B330-29A4035554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93CBF1-7454-6A7E-031B-F74DFBED52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5434DD-EA13-DEA5-E078-E02E0BAEB9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118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08AA4-9236-F529-AE0E-2173C713E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C33DBB-D8DD-491D-CAD3-DB9338A61E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44867D-0A4A-B75D-A9EA-85E2C28117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57637-D001-47B4-54CA-9A5B6AA91E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5775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95900-012A-12AB-B5A5-8E1978565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3BAEA2-DB59-A99B-BD27-D0DED85FF8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D9C430-D061-A1CF-9E26-1300CE5314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C40B60-0ACF-45DF-6881-54FC0AD81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4064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1B749-261B-C08F-DDAA-A8290AFD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CE80D-CB8C-8311-01F2-E447E4CA7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4E51A8-5E7C-1D27-733A-24630546C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were no newly introduced high-frequency words in the previous set, hence this slide deck moves immediately into reviewing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2E6FB-5241-1F54-1ACE-9D976E318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270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B3717-29BC-86B0-F55B-F4049CD4D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FE1E07-C8A4-7899-5204-33B576ECAC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FA7B6C-33E7-D8CA-1204-0A0A48AEE8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E58F66-6D6C-2423-427E-B0A3E21A5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5984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3291-A3FE-E1D1-285A-38E50D64E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0EF1A1-66AD-F516-0C13-97AAFE6FD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63181D-EFED-8C7C-FEEB-16A375A486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DD17-8ED9-C940-B933-64CE1F965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2745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C2CEF-E7CE-ACB1-8176-D52B8BBEF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1410E8-E710-6073-CAF3-4732B0F124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BDFA92-AA96-B891-9EDC-24C73580AC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2D22FE-B625-EF4B-A823-A76AAAE5E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005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42F95-7FEF-19C5-FF11-3F8503C97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55B93B-B3BD-4DDB-FBBA-63DDDEB68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A7D2AF-E176-6E31-8271-2A2F445B04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543F5-DDE9-5CF1-D461-D04E938203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0585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in this set, hence this slide deck moves immediately into introducing new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88D90-638C-F9C5-F3FC-BD2D040B0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39AA80-4521-DE54-75BA-0DCDD87EF5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1C79DC-0EB8-21AB-BBE1-0CEC3CBE31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5F276E-C354-CBF4-53FE-ED4F8A0B99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1632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CAC41-4094-039A-B630-5DB554A32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1CD381-A552-4560-467B-14BA9B8E10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7E84BD-7299-5380-DE11-696014E4C3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CA364-5A09-6510-FADE-50930C64A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5761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D5BAE-7564-5DAB-37B7-645F71E16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1EBA70-9BB2-8D4D-D6E9-3E6DEB4706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D1ED18-A8FD-0497-2EE5-8F17058484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3A9FC5-93D4-0975-D465-215059E79B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371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06816-BC9C-0DA6-45C4-9317346C3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13BCDF-7338-B433-FA21-9BD7A2DADC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761320-EB3D-2386-47A3-6DCCFE2EC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761816-7DE2-4497-211C-9B69001BD2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2973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5C3FA-A56E-02F5-4926-EE0234841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BCB217-04CE-ABB6-E555-7BE366EEC6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7F54D2-C1DA-ADEA-9853-F48E9F3590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2D6F2E-2270-A288-DFFD-2565C3B6BD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222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94CB6-9125-A6CC-BE40-F525D8FDE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76DAFE-BD3E-E6B6-7A80-98A6C2336A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EBC748-6D34-925F-20CD-34395924B1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16710F-740B-25CA-0F81-BFA65EB566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9126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3E429-C1B6-13B1-E9B0-6FB49FBD9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C66C9D-578A-BBFD-C9B6-0F65ED7B8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5630E8-B9A1-178B-9A64-437411250E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233033-B8BB-431C-556A-985ACF1A25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364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0745-4A58-84E3-6EFD-6E6998F16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7DABF-CC80-C32E-4FBC-DC8617C44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154B06-93EB-7151-0B61-9E17AC22B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3CB3-D150-89FC-057F-51CA3A6B4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0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A7F61-C845-7339-B06D-223BC48A2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E68400-BC60-68C5-A2EF-47564EF35C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147209-DF44-8727-52BE-15C240C857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FE7B6B-EF76-35E6-44FF-C40E42E4B6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015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D1963-FC49-E0F0-5037-90739C8CB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93DD41-4BF4-DF87-B125-F2F3EBEC47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56161D-0F04-BD1C-913D-1816159423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EC381-10D2-4CDF-1332-82C957E746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796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C9C41-D40F-66E5-08EB-0A01F10AA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4FEEE0-A490-6A4B-2EFE-471D3570E8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66EDB9-7429-3CE2-2CB0-00E02E1DC7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F8872A-1002-733C-371C-B680BAD194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620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5F13A-7232-0882-D6E3-3F525A6E0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3849BA-7D27-34E7-19C2-2E221761D5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504D84-D212-C4AF-5285-7842244385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E5F4CB-F787-6322-D8E3-34D4D97F59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25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18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Syllable Division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13058-4B9F-B04A-5536-A668E2AD1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38124FD8-B986-EAFE-61D1-9AF4F89B9B13}"/>
              </a:ext>
            </a:extLst>
          </p:cNvPr>
          <p:cNvSpPr txBox="1"/>
          <p:nvPr/>
        </p:nvSpPr>
        <p:spPr>
          <a:xfrm>
            <a:off x="706582" y="1799349"/>
            <a:ext cx="35987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bigger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695E808-D2CB-29EF-9730-3BF523D8BF67}"/>
              </a:ext>
            </a:extLst>
          </p:cNvPr>
          <p:cNvSpPr txBox="1"/>
          <p:nvPr/>
        </p:nvSpPr>
        <p:spPr>
          <a:xfrm>
            <a:off x="5214848" y="1799349"/>
            <a:ext cx="354053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hotter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EA3C4F64-CE2A-CFB3-D08C-81AD2F961D18}"/>
              </a:ext>
            </a:extLst>
          </p:cNvPr>
          <p:cNvSpPr txBox="1"/>
          <p:nvPr/>
        </p:nvSpPr>
        <p:spPr>
          <a:xfrm>
            <a:off x="706582" y="3417785"/>
            <a:ext cx="373587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saddest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4B9898DE-468D-9F38-6556-4FEF42E7B4AF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wettest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959D7702-AA00-A594-1659-74F8549073E8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5B3132-E863-DA45-2FA5-CEC707B4D6A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6CEC80DA-AA5A-B171-4D90-15BF23CD013C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211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49F92-DB24-104C-D643-40F32FF15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F2D5B5-2D54-E063-1E5E-707733FCC44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17 Suffixes: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Change </a:t>
            </a:r>
            <a:r>
              <a:rPr lang="en-US" sz="6000" b="1" i="1" dirty="0">
                <a:latin typeface="Mulish" pitchFamily="2" charset="77"/>
              </a:rPr>
              <a:t>y </a:t>
            </a:r>
            <a:r>
              <a:rPr lang="en-US" sz="6000" b="1" dirty="0">
                <a:latin typeface="Mulish" pitchFamily="2" charset="77"/>
              </a:rPr>
              <a:t>to </a:t>
            </a:r>
            <a:r>
              <a:rPr lang="en-US" sz="6000" b="1" i="1" dirty="0" err="1">
                <a:latin typeface="Mulish" pitchFamily="2" charset="77"/>
              </a:rPr>
              <a:t>i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2CD816-330F-B662-4CE2-A2D92D995B8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565898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A425B-089D-6048-C797-1085FEDD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1DC0C55-3373-6D41-6396-1498102CA5AB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families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EC271C2E-308E-A07A-BBF0-A9ED83C0B96A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buddies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A85CFAF0-A46E-8239-B699-DFA22444D604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spied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E8437B0-F81F-BFBD-DD5A-0770C665B768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cried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6CD41C-CA32-51F4-1B6C-9A8CC5C285A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52D6291B-C89C-D45F-25E2-3459EB070549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E6593AC5-441B-84CA-8024-23B8A3AC3905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664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A3746-D3EC-9AF9-CA99-0B7A7D468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4F15EDB8-B61A-2F31-F1F3-16E6B3B90403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luckiest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4D189FA-33A1-7C4F-49E4-86598099BE82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happiest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4207D71-E32C-257F-9142-B547E8234287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messier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007E49DC-DAA1-7465-16EC-858A2042CCE6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happier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C3664E-E091-95D2-4151-93AFDB949CE1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92221084-B84A-A4FE-AFC1-ACEE64A18C77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6EF25084-36E3-E2BD-7E6E-E42D504DA3AD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043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66DBD-3DF6-AE98-A2B6-AD18E82B1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FA6BE3-F17C-2A3B-6EA0-EB716F58234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17 Suffixes: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Drop </a:t>
            </a:r>
            <a:r>
              <a:rPr lang="en-US" sz="6000" b="1" i="1" dirty="0">
                <a:latin typeface="Mulish" pitchFamily="2" charset="77"/>
              </a:rPr>
              <a:t>e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97C321-FB7D-52EF-2536-E0F4EF90E2B8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2559889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95C9D-BEF6-0B39-3807-F1F5F8CDB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411B0B88-168F-DE54-AD2E-CC943792DD87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nicer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965702A-F277-7E8E-210F-2E997C7EAF16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rider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4621A925-4B8A-0292-3314-D9F065E26207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shining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04D93C84-71BB-5542-7CD3-CD534CEF5F26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hoping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B582F9-4BBE-1A68-6B76-475C5FB7704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62B8ABED-91AF-AA70-DA72-8990D730BE7F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E5BB041-1062-0BAE-9636-0E973B4E37FA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480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720DB-010E-7E10-C190-9C1DA676F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689CBD3-05FD-F288-FC78-F56423C0486B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waved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07DC7D55-1575-1533-4240-FC13CB2F3834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raced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63BCD11E-04EC-FC34-2F3E-7140FC0C913E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cutest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3FE236A-EE40-54C6-767C-825BCB67F82F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wisest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10B796-8F7D-D2F5-B657-E39A0D0A04DE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2E2E7C8C-774E-6845-A27D-2E58DC229CA4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21804E85-CFF4-770C-CFC6-254045F5857C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381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10719-73A7-AA9C-524E-81D72F842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5AE01-C2BF-1835-38FE-DEF920AE800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17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6E5F1A-9E0D-AB83-5C4C-B8B0E26DF79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543458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33036-B937-4365-5981-E6DA64230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5643FBA-3CF4-6505-3E6B-27F6180B6B03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always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AF840F4A-CD45-FA16-5302-F14D1AED7FA9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ask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C95B46B4-0E89-AF79-BC66-83E64C31B90F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brother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0911C9C-CC3D-6758-DC1E-097A8A603A6A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busy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775953-055B-E862-3CB0-7BA6991C691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4CF95A33-4937-C463-CA20-65F6DFAB2C44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says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FBCE6231-D5E3-BDC3-F358-5B2CF171066E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3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Syllable Division: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VC/CV Rabbit Rule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18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17 Suffixes:</a:t>
            </a:r>
          </a:p>
          <a:p>
            <a:pPr algn="ctr"/>
            <a:r>
              <a:rPr lang="en-US" sz="6000" b="1" i="1" dirty="0">
                <a:latin typeface="Mulish" pitchFamily="2" charset="77"/>
              </a:rPr>
              <a:t>s</a:t>
            </a:r>
            <a:r>
              <a:rPr lang="en-US" sz="6000" b="1" dirty="0">
                <a:latin typeface="Mulish" pitchFamily="2" charset="77"/>
              </a:rPr>
              <a:t>/</a:t>
            </a:r>
            <a:r>
              <a:rPr lang="en-US" sz="6000" b="1" i="1" dirty="0">
                <a:latin typeface="Mulish" pitchFamily="2" charset="77"/>
              </a:rPr>
              <a:t>es ed </a:t>
            </a:r>
            <a:r>
              <a:rPr lang="en-US" sz="6000" b="1" i="1" dirty="0" err="1">
                <a:latin typeface="Mulish" pitchFamily="2" charset="77"/>
              </a:rPr>
              <a:t>ing</a:t>
            </a:r>
            <a:r>
              <a:rPr lang="en-US" sz="6000" b="1" dirty="0">
                <a:latin typeface="Mulish" pitchFamily="2" charset="77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2AF2E-2251-3838-B2FD-BAB3016BC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685EBC-51A5-F11E-8293-3B35E06CDFE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yel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low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417982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5E568-06EA-8472-C703-D73BEC000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C0A6D55-BCD1-E1F8-7E47-B2D47B0C6CE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hap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pen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745960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9201E-FB04-6D61-1E63-89AE6E8CC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6DEB34F-6AA8-7B21-5FA4-8E2926CC913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up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set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637261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D12DB-2884-52FA-769D-BA491C542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55D0487-EC0A-99FE-F888-3F422F237B3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good</a:t>
            </a:r>
            <a:r>
              <a:rPr lang="en-US" sz="108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38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bye</a:t>
            </a:r>
            <a:endParaRPr lang="en-US" sz="13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325648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1569B-490A-D842-33FC-F559530D0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0DBAD53-1F9D-35E8-3570-6EDA062A6F8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sun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rise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662732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B375D-C18E-BE2A-3850-C0A03D5E4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FB18EAC-F3E4-81E9-54D3-0D433933D8F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prob</a:t>
            </a:r>
            <a:r>
              <a:rPr lang="en-US" sz="108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38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lem</a:t>
            </a:r>
            <a:endParaRPr lang="en-US" sz="13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765813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D88F5-1A4C-FBC4-7421-5E585D81E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A82800-DD7F-4D93-FE7E-4F5A65EF7D00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Syllable Division: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VC/V Camel Rule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568D1-8296-0C88-C9A1-B04C270D690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18</a:t>
            </a:r>
          </a:p>
        </p:txBody>
      </p:sp>
    </p:spTree>
    <p:extLst>
      <p:ext uri="{BB962C8B-B14F-4D97-AF65-F5344CB8AC3E}">
        <p14:creationId xmlns:p14="http://schemas.microsoft.com/office/powerpoint/2010/main" val="34870528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DA663-4311-E533-D92B-578C0F0E8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5A61CF5-10D6-2A82-9E57-A0D88F65D4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plan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et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655736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E2DEF-3B70-B4E4-01EB-CEE068F65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058CB80-461A-0168-FE02-C5CBF8E6108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tal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ent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38580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1BDCE-9405-9493-7D21-030B452FB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E161508-A1A8-9B87-9F8D-B6B168EFC7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van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ish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1237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s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/s/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6116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s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/z/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52446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ing</a:t>
            </a:r>
            <a:endParaRPr lang="en-US" sz="8000" kern="0" dirty="0">
              <a:solidFill>
                <a:srgbClr val="000000"/>
              </a:solidFill>
              <a:latin typeface="Mulish" pitchFamily="2" charset="77"/>
              <a:ea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4590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1;p36">
            <a:extLst>
              <a:ext uri="{FF2B5EF4-FFF2-40B4-BE49-F238E27FC236}">
                <a16:creationId xmlns:a16="http://schemas.microsoft.com/office/drawing/2014/main" id="{AEB2CEBB-14AD-87E2-8169-E46B0122C2FB}"/>
              </a:ext>
            </a:extLst>
          </p:cNvPr>
          <p:cNvSpPr txBox="1"/>
          <p:nvPr/>
        </p:nvSpPr>
        <p:spPr>
          <a:xfrm>
            <a:off x="693650" y="352446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s</a:t>
            </a:r>
            <a:r>
              <a:rPr lang="en-US" sz="6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 </a:t>
            </a:r>
          </a:p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24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/</a:t>
            </a:r>
            <a:r>
              <a:rPr lang="en-US" sz="24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ə</a:t>
            </a:r>
            <a:r>
              <a:rPr lang="en-US" sz="24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z</a:t>
            </a:r>
            <a:r>
              <a:rPr lang="en-US" sz="24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/</a:t>
            </a:r>
            <a:endParaRPr lang="en-US" sz="2400" kern="0" dirty="0">
              <a:solidFill>
                <a:srgbClr val="000000"/>
              </a:solidFill>
              <a:latin typeface="Mulish" pitchFamily="2" charset="77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E76C9-3AB2-BED4-9AF1-C2C35824F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2BDD2D7-8724-5374-891C-B0C70A4B073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vol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ume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188902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0E3B5-CB95-8381-A85C-0E987DE61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DA335A9-8AB2-8D4E-8901-CA302936D43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meth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od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659405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241AA-C48E-F942-CDB0-EE406A5E6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6555C0A-08C5-68F6-0F63-A7DB2479CFF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jack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et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817171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A969F-348B-CC26-60D5-155D0E3F3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DC5151-0DA4-154A-0FFE-F263D28DC4E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Syllable Division: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V/CV Tiger Rule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9391A7-22E1-8354-BDAD-76777246D7B9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18</a:t>
            </a:r>
          </a:p>
        </p:txBody>
      </p:sp>
    </p:spTree>
    <p:extLst>
      <p:ext uri="{BB962C8B-B14F-4D97-AF65-F5344CB8AC3E}">
        <p14:creationId xmlns:p14="http://schemas.microsoft.com/office/powerpoint/2010/main" val="20438858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6417E-BAF6-9643-F509-4DB3635AD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1A00CA3-65F5-F4D9-4CBC-AA3C8F591A7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si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lent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862171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1429A9-3EE5-10F5-B790-C1FAA8907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D53C0CF-7F33-86B5-F03D-B95B3369423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spi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der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202175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9A2FA-B549-7D2D-FEF0-49D68F664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7E53E41-A500-AC15-F65A-3C95E987AE2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fro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zen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675936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A9DBD-3FD9-9731-5463-93CD01F19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D6C11FC-C49F-9FCA-7502-3FF72C36A7D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ver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199674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07162-9C99-8C4F-E54B-F7BB8E0F4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48EA84-823F-35CB-E2E9-CDD204BE5AC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ven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81993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B6778-D622-72C5-B314-DA991BE43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B75D56C-B73D-ED38-FC88-998EAF65E31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tel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03214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CE850-4031-BCC0-826A-6EFD92F4A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2E140BD8-74B9-F465-4ED3-E60E808DE8AE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ed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/d/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EDA8779-E298-872C-97C6-E29C9C984E42}"/>
              </a:ext>
            </a:extLst>
          </p:cNvPr>
          <p:cNvSpPr txBox="1"/>
          <p:nvPr/>
        </p:nvSpPr>
        <p:spPr>
          <a:xfrm>
            <a:off x="5214848" y="1799349"/>
            <a:ext cx="36116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ed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/t/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0FD4A384-7015-D124-7AED-4FA3E52B0EDF}"/>
              </a:ext>
            </a:extLst>
          </p:cNvPr>
          <p:cNvSpPr txBox="1"/>
          <p:nvPr/>
        </p:nvSpPr>
        <p:spPr>
          <a:xfrm>
            <a:off x="5214850" y="352446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9B83823-E085-78B3-2D20-9244B2618725}"/>
              </a:ext>
            </a:extLst>
          </p:cNvPr>
          <p:cNvSpPr txBox="1"/>
          <p:nvPr/>
        </p:nvSpPr>
        <p:spPr>
          <a:xfrm>
            <a:off x="706582" y="5015933"/>
            <a:ext cx="34590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4A38B11-B971-1353-1AF3-72CFAE610CD1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1;p36">
            <a:extLst>
              <a:ext uri="{FF2B5EF4-FFF2-40B4-BE49-F238E27FC236}">
                <a16:creationId xmlns:a16="http://schemas.microsoft.com/office/drawing/2014/main" id="{CA50A113-FD6F-15C0-2859-3C8945399505}"/>
              </a:ext>
            </a:extLst>
          </p:cNvPr>
          <p:cNvSpPr txBox="1"/>
          <p:nvPr/>
        </p:nvSpPr>
        <p:spPr>
          <a:xfrm>
            <a:off x="693650" y="352446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ed </a:t>
            </a:r>
          </a:p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24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/</a:t>
            </a:r>
            <a:r>
              <a:rPr lang="en-US" sz="24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ə</a:t>
            </a:r>
            <a:r>
              <a:rPr lang="en-US" sz="24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d</a:t>
            </a:r>
            <a:r>
              <a:rPr lang="en-US" sz="24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/</a:t>
            </a:r>
            <a:endParaRPr lang="en-US" sz="2400" kern="0" dirty="0">
              <a:solidFill>
                <a:srgbClr val="000000"/>
              </a:solidFill>
              <a:latin typeface="Mulish" pitchFamily="2" charset="77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665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C92BB-1A48-623B-A9B1-9341056A0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2B4ABC-6BE6-E67F-7D0D-ECACC51666FD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Syllable Division: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V/V Lion Rule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46519C-B5DF-B088-42A2-EF228CE06FA0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18</a:t>
            </a:r>
          </a:p>
        </p:txBody>
      </p:sp>
    </p:spTree>
    <p:extLst>
      <p:ext uri="{BB962C8B-B14F-4D97-AF65-F5344CB8AC3E}">
        <p14:creationId xmlns:p14="http://schemas.microsoft.com/office/powerpoint/2010/main" val="6300868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817E7-0842-AA4E-15BF-57DB4B9ED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974C1A2-1055-82C8-1AF3-6D076ED7210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di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al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372941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B8E9F-78D2-0D61-D6CD-D6C505814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D343EDB-811A-CADC-D6B2-6F730DAC8B6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tri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al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679815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B1113-4DB6-B71D-023C-05C08CF29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14A77EA-2EFE-FDE6-EA13-9E37D5D796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ne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on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205897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1EA5F-EBCC-3B2C-21D8-D800304EE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650C6C0-FBF9-45CA-155D-E504142D1C6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po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et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284491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A8025-0537-39A3-FD4F-43237E3F0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6FC6F38-66E2-2AFA-1F03-7980D7826B8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du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5839597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04A3A-C9EA-099A-66A6-41BDE462E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8573699-A7A1-1C83-D77A-0D7EC753991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re</a:t>
            </a:r>
            <a:r>
              <a:rPr lang="en-US" sz="130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•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act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909938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18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another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0EED0-1BFB-D9EE-058C-D017F9BD4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FF3FDBC-195F-0D2E-5C02-D9B30CF7D00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colour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5388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92F12-66A7-D402-8D51-E6718FC75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0356D66-CBDB-70A7-A873-AF183E04BCF2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gets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430661C-C247-31BE-5E73-042E0884FB4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hints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7EBF008-5BAA-8B62-420F-EE6F1F3F541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arms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38E162-0B40-87CA-76D3-DD49138C36E6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bugs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1F374F7-FAC9-102C-BD1A-BC2C9FD0FDC4}"/>
              </a:ext>
            </a:extLst>
          </p:cNvPr>
          <p:cNvSpPr txBox="1"/>
          <p:nvPr/>
        </p:nvSpPr>
        <p:spPr>
          <a:xfrm>
            <a:off x="706582" y="5015933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fetches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0CAE3-A822-D0A5-6518-FD5498C3347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A4D7A8-C9C4-D363-CBB1-98750722C9D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lashes</a:t>
            </a:r>
          </a:p>
        </p:txBody>
      </p:sp>
    </p:spTree>
    <p:extLst>
      <p:ext uri="{BB962C8B-B14F-4D97-AF65-F5344CB8AC3E}">
        <p14:creationId xmlns:p14="http://schemas.microsoft.com/office/powerpoint/2010/main" val="2802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46E7A-1A8E-A0B5-FD83-012BC8669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D1D88D8-98DC-95BD-D30E-A8A3E061CDA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eye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79078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A71EB-D58A-F04D-4805-27619B434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5DC81-0A2A-FDA0-A619-9E0E6A1D049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38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favourite</a:t>
            </a:r>
            <a:endParaRPr sz="138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46915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286A6-2D86-58C6-39B0-7A147331E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C637061-3D76-56C1-1AEC-2D4BD696B3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listen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15381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A5CE8-201B-CE5A-89B6-F7DE8D164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E14761E-5738-D217-BF17-1B001AB1879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watch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51210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44309-AC78-2076-8D7B-29CCAE1F6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774852A-8A9D-E99E-64A0-51193696E9F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young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357623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19 </a:t>
            </a:r>
            <a:r>
              <a:rPr lang="en-US" sz="3400" b="1">
                <a:latin typeface="Mulish" pitchFamily="2" charset="77"/>
              </a:rPr>
              <a:t>Low-Frequency Spellings</a:t>
            </a:r>
            <a:endParaRPr lang="en-US" sz="34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BAEED-D53A-F9BE-7947-437B5B2D0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9C33CFBC-6D7D-4234-AB18-F1B7E3A2D022}"/>
              </a:ext>
            </a:extLst>
          </p:cNvPr>
          <p:cNvSpPr txBox="1"/>
          <p:nvPr/>
        </p:nvSpPr>
        <p:spPr>
          <a:xfrm>
            <a:off x="706582" y="1799349"/>
            <a:ext cx="36368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showed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119C9A2D-F6E7-AAEA-B56B-DB711809F3D4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called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21CCD7E9-AC0F-19A1-D1EA-8C8DB24E235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 </a:t>
            </a:r>
            <a:r>
              <a:rPr kumimoji="0" lang="en-US" sz="7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ixed</a:t>
            </a: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F8464BE8-61C0-04E2-72C9-3D05566FCA31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rushed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7F9FB3C8-FD92-FBD5-BA7C-5A150F1CE184}"/>
              </a:ext>
            </a:extLst>
          </p:cNvPr>
          <p:cNvSpPr txBox="1"/>
          <p:nvPr/>
        </p:nvSpPr>
        <p:spPr>
          <a:xfrm>
            <a:off x="706582" y="5015933"/>
            <a:ext cx="372063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shouted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46C7C1-7378-0FC9-26BF-BD2E1DEB33D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DD93D862-1D28-FFEE-9C10-6AEFFD549EA5}"/>
              </a:ext>
            </a:extLst>
          </p:cNvPr>
          <p:cNvSpPr txBox="1"/>
          <p:nvPr/>
        </p:nvSpPr>
        <p:spPr>
          <a:xfrm>
            <a:off x="5214847" y="5015932"/>
            <a:ext cx="372063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mended</a:t>
            </a:r>
          </a:p>
        </p:txBody>
      </p:sp>
    </p:spTree>
    <p:extLst>
      <p:ext uri="{BB962C8B-B14F-4D97-AF65-F5344CB8AC3E}">
        <p14:creationId xmlns:p14="http://schemas.microsoft.com/office/powerpoint/2010/main" val="50060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0C4DF-10BC-A3A2-946D-9510740E8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07BE022-601F-D0E7-703C-2B92B01A330F}"/>
              </a:ext>
            </a:extLst>
          </p:cNvPr>
          <p:cNvSpPr txBox="1"/>
          <p:nvPr/>
        </p:nvSpPr>
        <p:spPr>
          <a:xfrm>
            <a:off x="706582" y="1799349"/>
            <a:ext cx="36368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playing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E80E2FA-F16B-C666-AD70-50DF985CF696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F13341E-DC5F-0A15-F6F9-189411023548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lif</a:t>
            </a:r>
            <a:r>
              <a:rPr lang="en-US" sz="8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 </a:t>
            </a: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ting</a:t>
            </a: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7927E82-0943-4917-86C3-91FEEBAEC5D0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C2577E5F-4C5D-8D59-6E01-7F476FF0127F}"/>
              </a:ext>
            </a:extLst>
          </p:cNvPr>
          <p:cNvSpPr txBox="1"/>
          <p:nvPr/>
        </p:nvSpPr>
        <p:spPr>
          <a:xfrm>
            <a:off x="706582" y="5015933"/>
            <a:ext cx="372063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1BC51B-471B-074A-C62B-84B17FDDD50D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4294A0D1-82B4-E864-E84D-FCF2E028B60A}"/>
              </a:ext>
            </a:extLst>
          </p:cNvPr>
          <p:cNvSpPr txBox="1"/>
          <p:nvPr/>
        </p:nvSpPr>
        <p:spPr>
          <a:xfrm>
            <a:off x="5214847" y="5015932"/>
            <a:ext cx="372063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212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4F7FF-6539-5C33-5B12-55AC7F134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977245-BAFD-B402-34DD-475D15C8738D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17 Suffixes: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Consonant doubling</a:t>
            </a:r>
          </a:p>
          <a:p>
            <a:pPr algn="ctr"/>
            <a:r>
              <a:rPr lang="en-US" sz="6000" b="1" i="1" dirty="0">
                <a:latin typeface="Mulish" pitchFamily="2" charset="77"/>
              </a:rPr>
              <a:t>ed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i="1" dirty="0" err="1">
                <a:latin typeface="Mulish" pitchFamily="2" charset="77"/>
              </a:rPr>
              <a:t>ing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i="1" dirty="0">
                <a:latin typeface="Mulish" pitchFamily="2" charset="77"/>
              </a:rPr>
              <a:t>er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i="1" dirty="0">
                <a:latin typeface="Mulish" pitchFamily="2" charset="77"/>
              </a:rPr>
              <a:t>est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7829D2-CF9E-52BF-B867-600443A8185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92521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68178-9E04-E608-CB5B-B48B1E5BC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C52BEC9-9CF7-D8A5-7CB1-36DE33556E34}"/>
              </a:ext>
            </a:extLst>
          </p:cNvPr>
          <p:cNvSpPr txBox="1"/>
          <p:nvPr/>
        </p:nvSpPr>
        <p:spPr>
          <a:xfrm>
            <a:off x="706582" y="1799349"/>
            <a:ext cx="35987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dripped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28AC880-09D2-1FE1-CD48-4C659B0B92B3}"/>
              </a:ext>
            </a:extLst>
          </p:cNvPr>
          <p:cNvSpPr txBox="1"/>
          <p:nvPr/>
        </p:nvSpPr>
        <p:spPr>
          <a:xfrm>
            <a:off x="5214848" y="1799349"/>
            <a:ext cx="354053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hugged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F9B3B44-9E7B-232E-0BCA-4BF6DEF4F0AA}"/>
              </a:ext>
            </a:extLst>
          </p:cNvPr>
          <p:cNvSpPr txBox="1"/>
          <p:nvPr/>
        </p:nvSpPr>
        <p:spPr>
          <a:xfrm>
            <a:off x="706582" y="3417785"/>
            <a:ext cx="335487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getting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D4E29700-173E-C680-9D51-479FF6A433EB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running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4A1CD103-B3AA-6FFE-3E53-CF24E9784631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68D997-55E8-CD39-DFB7-1A28583649AD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C4DD53D6-0CBE-46D5-F0C3-D8E7995C2BA5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258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977484BA-4CF5-4478-8EFE-A65704872F5F}"/>
</file>

<file path=customXml/itemProps2.xml><?xml version="1.0" encoding="utf-8"?>
<ds:datastoreItem xmlns:ds="http://schemas.openxmlformats.org/officeDocument/2006/customXml" ds:itemID="{24AF2286-ABF4-4788-9B05-7ED26AA30BDE}"/>
</file>

<file path=customXml/itemProps3.xml><?xml version="1.0" encoding="utf-8"?>
<ds:datastoreItem xmlns:ds="http://schemas.openxmlformats.org/officeDocument/2006/customXml" ds:itemID="{541E7B01-F1FB-476D-B19A-F33F34FB6A4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27365</TotalTime>
  <Words>365</Words>
  <Application>Microsoft Office PowerPoint</Application>
  <PresentationFormat>On-screen Show (4:3)</PresentationFormat>
  <Paragraphs>163</Paragraphs>
  <Slides>55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0" baseType="lpstr">
      <vt:lpstr>Century Gothic</vt:lpstr>
      <vt:lpstr>Calibri</vt:lpstr>
      <vt:lpstr>Arial</vt:lpstr>
      <vt:lpstr>Mulish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94</cp:revision>
  <dcterms:created xsi:type="dcterms:W3CDTF">2022-06-06T14:24:31Z</dcterms:created>
  <dcterms:modified xsi:type="dcterms:W3CDTF">2026-01-29T00:37:44Z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